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0" r:id="rId2"/>
    <p:sldId id="261" r:id="rId3"/>
    <p:sldId id="257" r:id="rId4"/>
    <p:sldId id="258" r:id="rId5"/>
    <p:sldId id="262" r:id="rId6"/>
    <p:sldId id="259" r:id="rId7"/>
    <p:sldId id="263" r:id="rId8"/>
    <p:sldId id="264" r:id="rId9"/>
    <p:sldId id="265" r:id="rId10"/>
    <p:sldId id="266" r:id="rId11"/>
    <p:sldId id="289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0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301" r:id="rId35"/>
    <p:sldId id="288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10" r:id="rId45"/>
    <p:sldId id="299" r:id="rId46"/>
    <p:sldId id="300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1" r:id="rId5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98" y="-9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C9217-18D5-46DF-B933-1CC3B66310C5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5EE41-1A71-4F5E-87B7-62938C99A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30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91CF9-1B80-4528-A725-B044295AC02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73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987E-44CF-480B-A28B-24D4E61ADC08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666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987E-44CF-480B-A28B-24D4E61ADC08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874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987E-44CF-480B-A28B-24D4E61ADC08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76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987E-44CF-480B-A28B-24D4E61ADC08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631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987E-44CF-480B-A28B-24D4E61ADC08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39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987E-44CF-480B-A28B-24D4E61ADC08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425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987E-44CF-480B-A28B-24D4E61ADC08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09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987E-44CF-480B-A28B-24D4E61ADC08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430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987E-44CF-480B-A28B-24D4E61ADC08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632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987E-44CF-480B-A28B-24D4E61ADC08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81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987E-44CF-480B-A28B-24D4E61ADC08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1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1987E-44CF-480B-A28B-24D4E61ADC08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209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2060848"/>
            <a:ext cx="8134672" cy="1470025"/>
          </a:xfrm>
        </p:spPr>
        <p:txBody>
          <a:bodyPr/>
          <a:lstStyle/>
          <a:p>
            <a:r>
              <a:rPr lang="en-US" altLang="zh-CN" dirty="0" smtClean="0"/>
              <a:t>Probabilistic Model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ChengXiang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Zhai</a:t>
            </a:r>
            <a:endParaRPr lang="en-US" altLang="zh-CN" dirty="0" smtClean="0"/>
          </a:p>
          <a:p>
            <a:r>
              <a:rPr lang="en-US" altLang="zh-CN" dirty="0" smtClean="0"/>
              <a:t>UIUC</a:t>
            </a:r>
            <a:endParaRPr lang="zh-CN" altLang="en-US" dirty="0"/>
          </a:p>
        </p:txBody>
      </p:sp>
      <p:sp>
        <p:nvSpPr>
          <p:cNvPr id="4" name="AutoShape 1" descr="about:blankF65E833A91B54625B9D1955BA45217B6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101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C://Users/jianhua/AppData/Local/YNote/data/jhyin12@163.com/9d25400388164b9cbd05ab20e7749570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4664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417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395288" y="2636838"/>
            <a:ext cx="8497192" cy="11430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MS PGothic" pitchFamily="34" charset="-128"/>
              </a:rPr>
              <a:t>Statistical Language Models</a:t>
            </a:r>
            <a:endParaRPr lang="en-US" altLang="zh-CN" dirty="0" smtClean="0">
              <a:ea typeface="MS PGothic" pitchFamily="34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1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C://Users/jianhua/AppData/Local/YNote/data/jhyin12@163.com/840959cdfa3f487fa754e1cb88606506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47" y="410281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8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C://Users/jianhua/AppData/Local/YNote/data/jhyin12@163.com/7a522bcdd24f4b7c88f3f3188ca334f3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707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C://Users/jianhua/AppData/Local/YNote/data/jhyin12@163.com/618079bba4c545ffbe8136b029a6e372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417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 descr="C://Users/jianhua/AppData/Local/YNote/data/jhyin12@163.com/4a6397d7b75141a9ba1ee4c9a652d287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83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C://Users/jianhua/AppData/Local/YNote/data/jhyin12@163.com/5661a3a18c4c4341b9211ef9360a1de1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84" y="463189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707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" descr="C://Users/jianhua/AppData/Local/YNote/data/jhyin12@163.com/550cf44403564d9ebadf9ba2a4fccbe7/1540895059%281%29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2" descr="C://Users/jianhua/AppData/Local/YNote/data/jhyin12@163.com/550cf44403564d9ebadf9ba2a4fccbe7/1540895059%281%29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3" descr="C://Users/jianhua/AppData/Local/YNote/data/jhyin12@163.com/550cf44403564d9ebadf9ba2a4fccbe7/1540895059%281%29.pn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C://Users/jianhua/AppData/Local/YNote/data/jhyin12@163.com/550cf44403564d9ebadf9ba2a4fccbe7/1540895059%281%29.png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5" descr="C://Users/jianhua/AppData/Local/YNote/data/jhyin12@163.com/550cf44403564d9ebadf9ba2a4fccbe7/1540895059%281%29.png"/>
          <p:cNvSpPr>
            <a:spLocks noChangeAspect="1" noChangeArrowheads="1"/>
          </p:cNvSpPr>
          <p:nvPr/>
        </p:nvSpPr>
        <p:spPr bwMode="auto">
          <a:xfrm>
            <a:off x="609600" y="60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6" descr="C://Users/jianhua/AppData/Local/YNote/data/jhyin12@163.com/550cf44403564d9ebadf9ba2a4fccbe7/1540895059%281%29.png"/>
          <p:cNvSpPr>
            <a:spLocks noChangeAspect="1" noChangeArrowheads="1"/>
          </p:cNvSpPr>
          <p:nvPr/>
        </p:nvSpPr>
        <p:spPr bwMode="auto">
          <a:xfrm>
            <a:off x="762000" y="762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7" descr="C://Users/jianhua/AppData/Local/YNote/data/jhyin12@163.com/550cf44403564d9ebadf9ba2a4fccbe7/1540895059%281%29.png"/>
          <p:cNvSpPr>
            <a:spLocks noChangeAspect="1" noChangeArrowheads="1"/>
          </p:cNvSpPr>
          <p:nvPr/>
        </p:nvSpPr>
        <p:spPr bwMode="auto">
          <a:xfrm>
            <a:off x="914400" y="91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344" name="Picture 8" descr="F:\公开课 经典\Zhai IR\1540895059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09600"/>
            <a:ext cx="8802687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41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" descr="C://Users/jianhua/AppData/Local/YNote/data/jhyin12@163.com/550cf44403564d9ebadf9ba2a4fccbe7/1540895059%281%29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362" name="Picture 2" descr="C://Users/jianhua/AppData/Local/YNote/data/jhyin12@163.com/da8dcaf6a8fe4bdda0b45e8536dd54ef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1" y="360784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83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 descr="C://Users/jianhua/AppData/Local/YNote/data/jhyin12@163.com/20112564d6d8438faeca03e816c3fab2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707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395288" y="2636838"/>
            <a:ext cx="8497192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ea typeface="MS PGothic" pitchFamily="34" charset="-128"/>
              </a:rPr>
              <a:t>Probabilistic Retrieval Model Basic Idea</a:t>
            </a:r>
            <a:endParaRPr lang="en-US" altLang="zh-CN" dirty="0" smtClean="0">
              <a:ea typeface="MS PGothic" pitchFamily="34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C://Users/jianhua/AppData/Local/YNote/data/jhyin12@163.com/1a673a8628ea4997b4eacf51f30ab7d0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15788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41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C://Users/jianhua/AppData/Local/YNote/data/jhyin12@163.com/6ef909a2e3b74c28b969a8d01f6cff3b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83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 descr="C://Users/jianhua/AppData/Local/YNote/data/jhyin12@163.com/8ed01aa57ce0464db557af8c8113cd8f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4664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707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 descr="C://Users/jianhua/AppData/Local/YNote/data/jhyin12@163.com/07a05f61dd70461cb0b568f7664763f7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87433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417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 descr="C://Users/jianhua/AppData/Local/YNote/data/jhyin12@163.com/a44b3e82867342b88622d3959c40a639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83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395288" y="2636838"/>
            <a:ext cx="8497192" cy="11430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MS PGothic" pitchFamily="34" charset="-128"/>
              </a:rPr>
              <a:t>Query Likelihood Retrieval Function </a:t>
            </a:r>
            <a:endParaRPr lang="en-US" altLang="zh-CN" dirty="0" smtClean="0">
              <a:ea typeface="MS PGothic" pitchFamily="34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5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 descr="C://Users/jianhua/AppData/Local/YNote/data/jhyin12@163.com/13c9949804e5479794c9aa277faf030a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707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C://Users/jianhua/AppData/Local/YNote/data/jhyin12@163.com/18f30af7168640379b7529410e59c34a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417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 descr="C://Users/jianhua/AppData/Local/YNote/data/jhyin12@163.com/2adc6b0e699d4a0191e78de2f3ec46cf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83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 descr="C://Users/jianhua/AppData/Local/YNote/data/jhyin12@163.com/47155b71396948cb9ea047e739e1c1d2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707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C://Users/jianhua/AppData/Local/YNote/data/jhyin12@163.com/52b00b720c1f425b8552650a9158f2dd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69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 descr="C://Users/jianhua/AppData/Local/YNote/data/jhyin12@163.com/9c073f72ef6e485085e65584089fec97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14" y="404664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417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 descr="C://Users/jianhua/AppData/Local/YNote/data/jhyin12@163.com/fe45e77e5f2943ce8883697213e2514c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28001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83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 descr="C://Users/jianhua/AppData/Local/YNote/data/jhyin12@163.com/6df292f99c5a4efbadcddd8a6f9521eb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8680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707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 descr="C://Users/jianhua/AppData/Local/YNote/data/jhyin12@163.com/1c260650ee9a428d9c080f18b8ebdb32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417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395288" y="2636838"/>
            <a:ext cx="8497192" cy="11430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MS PGothic" pitchFamily="34" charset="-128"/>
              </a:rPr>
              <a:t>Smoothing of Language Model</a:t>
            </a:r>
            <a:endParaRPr lang="en-US" altLang="zh-CN" dirty="0" smtClean="0">
              <a:ea typeface="MS PGothic" pitchFamily="34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9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 descr="C://Users/jianhua/AppData/Local/YNote/data/jhyin12@163.com/42bad5233c4f44c8a4f1d903a71f9965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6672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83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 descr="C://Users/jianhua/AppData/Local/YNote/data/jhyin12@163.com/7df547e08e5e4f5687fd4b5313778e89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4348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25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 descr="C://Users/jianhua/AppData/Local/YNote/data/jhyin12@163.com/2064eb9dbd014f82aff584cc2c352939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03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 descr="C://Users/jianhua/AppData/Local/YNote/data/jhyin12@163.com/a7711d15f0ec45b6a038e1c8e6b6f80a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38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 descr="C://Users/jianhua/AppData/Local/YNote/data/jhyin12@163.com/4faddb66e0f94689b7dcc7bb8b090ba4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6672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494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C://Users/jianhua/AppData/Local/YNote/data/jhyin12@163.com/8b8057458e8d42b99f44935000cd892a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67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 descr="C://Users/jianhua/AppData/Local/YNote/data/jhyin12@163.com/4bd7d47f78e2435cbb205ea2bc5211d9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8680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073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 descr="C://Users/jianhua/AppData/Local/YNote/data/jhyin12@163.com/756405b3487b4b5e9a3221ff6dd4f1bd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25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 descr="C://Users/jianhua/AppData/Local/YNote/data/jhyin12@163.com/f1c17c40de71443cbafe6a702966b963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2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03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 descr="C://Users/jianhua/AppData/Local/YNote/data/jhyin12@163.com/dbc85cd14c85402f9c230b4333c75005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4664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38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395288" y="2636838"/>
            <a:ext cx="8497192" cy="11430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MS PGothic" pitchFamily="34" charset="-128"/>
              </a:rPr>
              <a:t>Smoothing Methods</a:t>
            </a:r>
            <a:endParaRPr lang="en-US" altLang="zh-CN" dirty="0" smtClean="0">
              <a:ea typeface="MS PGothic" pitchFamily="34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9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 descr="C://Users/jianhua/AppData/Local/YNote/data/jhyin12@163.com/449327bb087b4f4ab0aa394c04a29085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7169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494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 descr="C://Users/jianhua/AppData/Local/YNote/data/jhyin12@163.com/f98659bf7e574b46bbd1bacde8262f61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00" y="404664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073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 descr="C://Users/jianhua/AppData/Local/YNote/data/jhyin12@163.com/ff8fbe8ceea0448aa6a87d47c7c24923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5449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959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9512" y="404664"/>
            <a:ext cx="8801100" cy="4953000"/>
            <a:chOff x="179512" y="404664"/>
            <a:chExt cx="8801100" cy="4953000"/>
          </a:xfrm>
        </p:grpSpPr>
        <p:pic>
          <p:nvPicPr>
            <p:cNvPr id="43009" name="Picture 1" descr="C://Users/jianhua/AppData/Local/YNote/data/jhyin12@163.com/767ef877543843ef8e49edb49305d361/clipboar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404664"/>
              <a:ext cx="8801100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6592" y="4291362"/>
              <a:ext cx="360040" cy="274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7240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 descr="C://Users/jianhua/AppData/Local/YNote/data/jhyin12@163.com/1096591f0ae94d08ae46fcccea5c1095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23" y="548680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959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C://Users/jianhua/AppData/Local/YNote/data/jhyin12@163.com/5898e4efc6a448c8a85a7e4696d28b88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19" y="440577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707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 descr="C://Users/jianhua/AppData/Local/YNote/data/jhyin12@163.com/b97aa2cf78634f759e0ea2a4113a743e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7264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40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 descr="C://Users/jianhua/AppData/Local/YNote/data/jhyin12@163.com/eac3ff15f748468382b10034866aaa6b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60648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959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C://Users/jianhua/AppData/Local/YNote/data/jhyin12@163.com/0b2583ad96cb41fd9a49030723705420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40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 descr="C://Users/jianhua/AppData/Local/YNote/data/jhyin12@163.com/bb44fd8422414da59932c8f68f2565da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959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 descr="C://Users/jianhua/AppData/Local/YNote/data/jhyin12@163.com/a56afa44e7eb404b8357c051bc4d9bbb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4664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409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 descr="C://Users/jianhua/AppData/Local/YNote/data/jhyin12@163.com/279c860f825b435080c4a5e138a8e4da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7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C://Users/jianhua/AppData/Local/YNote/data/jhyin12@163.com/084b9a9ed5854b548f701b9801a18177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1303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784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C://Users/jianhua/AppData/Local/YNote/data/jhyin12@163.com/4fb7a64857644284a21403dd2a44d652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8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417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C://Users/jianhua/AppData/Local/YNote/data/jhyin12@163.com/4f59a26d63bc4735a2603d2751f518e7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8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C://Users/jianhua/AppData/Local/YNote/data/jhyin12@163.com/4d10bb78ea584b8b8d6893c66d426643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707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24</Words>
  <Application>Microsoft Office PowerPoint</Application>
  <PresentationFormat>全屏显示(4:3)</PresentationFormat>
  <Paragraphs>9</Paragraphs>
  <Slides>55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56" baseType="lpstr">
      <vt:lpstr>Office 主题​​</vt:lpstr>
      <vt:lpstr>Probabilistic Model</vt:lpstr>
      <vt:lpstr>Probabilistic Retrieval Model Basic Idea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Statistical Language Models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Query Likelihood Retrieval Function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Smoothing of Language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Smoothing Methods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Implementation</dc:title>
  <dc:creator>匿名用户</dc:creator>
  <cp:lastModifiedBy>匿名用户</cp:lastModifiedBy>
  <cp:revision>19</cp:revision>
  <dcterms:created xsi:type="dcterms:W3CDTF">2018-10-31T06:36:37Z</dcterms:created>
  <dcterms:modified xsi:type="dcterms:W3CDTF">2018-12-12T06:40:19Z</dcterms:modified>
</cp:coreProperties>
</file>